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23C7-52FB-344A-94C1-E64F33208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DC8C4-E299-3B43-8CC2-F5A8C1AF4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51E1-D2D7-794A-9C69-FF7E5E7F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41204-38B1-2742-AFE4-4D0FC7E0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3E13-D779-434B-9ACA-2E9BF5E9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187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4E87-0632-F34E-83B3-4A1145F2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9FC46-257C-024F-B799-C07A2A825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36BC0-CD9A-3647-B386-864EFBEF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3B390-C9C3-604E-AF98-B5DEC873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CDC64-5434-FB43-9CD7-86EDC39D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68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F62E1-8CA8-2A45-A586-D1B1E6BDE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81CC9-F536-F846-BA9C-F517EE779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F7C65-3C28-6645-B17E-B7AB660B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97C29-CC5D-6A4F-AB20-CFA4AC63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87A05-1E16-C84F-8585-D10B2CE6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1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7714-A808-F74B-9EDA-5834E8EE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9941-FD9A-F248-9A11-87D0E0FA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4A04-E4E7-054F-AAD0-6F827E05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C66A-5202-0645-8807-1C862F02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4D15F-875D-6D43-AB4C-CABB557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242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5983-F622-6D4C-BEB3-38207E8D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2BBA3-ED44-A847-9FDA-94A361157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54A3-846D-2040-96C0-9ED51DC4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A5D1E-0D4A-6D4B-8283-0A7277CB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C83E-31AD-9E40-A561-CD6F0728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543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6B22-FC0B-C740-A932-A3413603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0947-413E-F545-ACC9-104B0F318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57A41-3FE0-D841-A610-A82D01A8F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F4EF6-FACA-BA44-A6DB-36E8FE8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327F-2AB8-2042-AB92-98E20452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5EA4B-5EE7-F24C-8967-89F09545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857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E132-9442-174A-ACEC-7C585DBD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EF4CC-E28D-4C45-8FDE-1638F5B3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60955-0B70-224B-8CAD-80CCE3437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FEAA5-E071-D34C-83FB-D091FCA16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7C18C-5BCC-8C43-A0B3-3DE232CA5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4C8D0-BC0F-A741-9CA3-F32B1DE7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B9197-97F8-9540-864A-8DEB83B7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C3ACE-81AF-9540-B395-4648F0C5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3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D8E1-317C-C64E-A6BE-B5C8F323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7B808-45EF-3146-BCD3-9993B950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D393B-1DCA-F94A-84CA-9F4D7CB0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20376-46B9-9040-B6E9-23CA1235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278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4B751-34EC-804A-88F3-FCCA3702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6E923-E0A8-ED4B-BA99-76F5A55F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F6430-232B-A140-8EE8-18434B11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23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7648-35A9-EB47-9FBC-8EEFB511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03C69-614D-9C43-A994-B26BF263C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57087-81CF-F74E-9983-1F75D711A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B29A8-0CFB-EE40-AB98-425501CD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5A3AA-8653-B448-A969-94D0096A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53046-D048-6548-BC40-D5562956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606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0405-2B93-E642-B4F2-1AF80995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95AB6-55FD-8340-A724-4D92A5FC1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F7490-12FF-204A-9841-FFAB224AB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7A39F-1A08-4C41-8066-C8056D6F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46F0B-FB59-124F-9E14-2426FAF8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5A559-9267-9F46-8B74-1940130B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564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E59A9-3CB4-0F47-9E1E-586130AD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5DF1D-FD3C-F142-B37C-2DDA82EFB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14A9-9EBA-AD47-801B-398BA72C3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F48A-8060-F64B-9765-CC7E965CE193}" type="datetimeFigureOut">
              <a:rPr lang="en-NL" smtClean="0"/>
              <a:t>21/07/2022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57BB7-796E-E248-998D-4B9561B2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1855-1055-5444-8C9A-7163095B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0775-5762-D14E-B26B-5F7882347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35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F5B4E-8CC9-D244-83F5-1298FB7F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Vosbergen</dc:creator>
  <cp:lastModifiedBy>Martijn Vosbergen</cp:lastModifiedBy>
  <cp:revision>3</cp:revision>
  <dcterms:created xsi:type="dcterms:W3CDTF">2021-09-29T07:09:45Z</dcterms:created>
  <dcterms:modified xsi:type="dcterms:W3CDTF">2022-07-21T14:22:17Z</dcterms:modified>
</cp:coreProperties>
</file>